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972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86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87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76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88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303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38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278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406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805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30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D742C-7E4A-4B95-A2DB-98DFB53F8ACF}" type="datetimeFigureOut">
              <a:rPr lang="en-CA" smtClean="0"/>
              <a:t>2016-09-21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633C-BE1F-43DC-B498-3086CD54F1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523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71105" y="831273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1571105" y="1698568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3596639" y="1609898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2525683" y="1698568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4583083" y="831273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3596639" y="831273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2525683" y="831273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4583083" y="1698568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1566948" y="2948248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2459180" y="2948248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1519842" y="3724102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2482732" y="4555375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432856" y="3700551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1519842" y="5356169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1519842" y="4555375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432856" y="5410199"/>
            <a:ext cx="656706" cy="623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414538" y="831273"/>
            <a:ext cx="710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a.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9310" y="2948248"/>
            <a:ext cx="740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b.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90509" y="780012"/>
            <a:ext cx="4139738" cy="1837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Connector 23"/>
          <p:cNvCxnSpPr>
            <a:stCxn id="22" idx="1"/>
            <a:endCxn id="22" idx="3"/>
          </p:cNvCxnSpPr>
          <p:nvPr/>
        </p:nvCxnSpPr>
        <p:spPr>
          <a:xfrm>
            <a:off x="7190509" y="1698568"/>
            <a:ext cx="41397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0"/>
            <a:endCxn id="22" idx="2"/>
          </p:cNvCxnSpPr>
          <p:nvPr/>
        </p:nvCxnSpPr>
        <p:spPr>
          <a:xfrm>
            <a:off x="9260378" y="780012"/>
            <a:ext cx="0" cy="1837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76953" y="780012"/>
            <a:ext cx="27709" cy="1846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288386" y="775163"/>
            <a:ext cx="27709" cy="1846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002894" y="3796552"/>
            <a:ext cx="3167917" cy="152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1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1321724" y="1271847"/>
            <a:ext cx="7074130" cy="166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158558" y="1166856"/>
            <a:ext cx="8313" cy="24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674704" y="1125292"/>
            <a:ext cx="8313" cy="24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277206" y="1225045"/>
            <a:ext cx="8313" cy="24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095" y="3850957"/>
            <a:ext cx="4714875" cy="244792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72095" y="3807229"/>
            <a:ext cx="2326647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3498742" y="3784455"/>
            <a:ext cx="2326647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319446" y="693804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c.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6820" y="3680844"/>
            <a:ext cx="740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d.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30287" y="1271847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4684" y="1309119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440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Exeter Unified School District (EUSD)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Arcelia Alafa</dc:creator>
  <cp:lastModifiedBy>Microsoft Office User</cp:lastModifiedBy>
  <cp:revision>3</cp:revision>
  <cp:lastPrinted>2016-09-21T15:42:03Z</cp:lastPrinted>
  <dcterms:created xsi:type="dcterms:W3CDTF">2016-09-21T15:32:09Z</dcterms:created>
  <dcterms:modified xsi:type="dcterms:W3CDTF">2016-09-21T16:33:37Z</dcterms:modified>
</cp:coreProperties>
</file>