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819"/>
  </p:normalViewPr>
  <p:slideViewPr>
    <p:cSldViewPr snapToGrid="0" snapToObjects="1">
      <p:cViewPr varScale="1">
        <p:scale>
          <a:sx n="57" d="100"/>
          <a:sy n="57" d="100"/>
        </p:scale>
        <p:origin x="104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9B503-7923-2548-A4D5-2CBE638085D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3172D-41CD-B442-82B3-6C43F34A3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5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51B2A-96CD-4E4D-8329-68E12B27B6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8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2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5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3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8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4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8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6B95-5391-BA4A-A483-793E46F61E2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F29F-3C9C-FB4D-BB6A-64CA420D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3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21501"/>
              </p:ext>
            </p:extLst>
          </p:nvPr>
        </p:nvGraphicFramePr>
        <p:xfrm>
          <a:off x="503466" y="476249"/>
          <a:ext cx="8143875" cy="5921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3875"/>
              </a:tblGrid>
              <a:tr h="1973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73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73792">
                <a:tc>
                  <a:txBody>
                    <a:bodyPr/>
                    <a:lstStyle/>
                    <a:p>
                      <a:pPr algn="ctr"/>
                      <a:endParaRPr lang="en-US" sz="88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71" y="1097710"/>
            <a:ext cx="685281" cy="6852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170" y="1097710"/>
            <a:ext cx="685281" cy="6852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639" y="1097710"/>
            <a:ext cx="685281" cy="6852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473" y="1097710"/>
            <a:ext cx="685281" cy="6852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6395" y="1097710"/>
            <a:ext cx="685281" cy="6852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830" y="1097710"/>
            <a:ext cx="685281" cy="68528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389" y="2861640"/>
            <a:ext cx="733840" cy="7338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670" y="2861640"/>
            <a:ext cx="733840" cy="7338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898" y="2861640"/>
            <a:ext cx="733840" cy="73384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196" y="2491371"/>
            <a:ext cx="733840" cy="73384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1271" y="2495437"/>
            <a:ext cx="733840" cy="73384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1283" y="3225211"/>
            <a:ext cx="733840" cy="7338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114" y="3595480"/>
            <a:ext cx="733840" cy="7338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5123" y="3592131"/>
            <a:ext cx="733840" cy="7338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388" y="5034248"/>
            <a:ext cx="1132171" cy="9010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4608" y="5034248"/>
            <a:ext cx="1132171" cy="9010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8510" y="5034248"/>
            <a:ext cx="1132171" cy="90100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8634" y="5034248"/>
            <a:ext cx="1132171" cy="90100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8668" y="5034248"/>
            <a:ext cx="1132171" cy="9010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6395" y="5040946"/>
            <a:ext cx="1132171" cy="90100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5170" y="5040946"/>
            <a:ext cx="1132171" cy="90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6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Central Union Elementary School District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CUESD</dc:creator>
  <cp:lastModifiedBy>Microsoft Office User</cp:lastModifiedBy>
  <cp:revision>1</cp:revision>
  <dcterms:created xsi:type="dcterms:W3CDTF">2016-09-27T18:20:04Z</dcterms:created>
  <dcterms:modified xsi:type="dcterms:W3CDTF">2016-09-27T20:14:09Z</dcterms:modified>
</cp:coreProperties>
</file>