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42A2"/>
    <a:srgbClr val="4F1C7A"/>
    <a:srgbClr val="FFBF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2819"/>
  </p:normalViewPr>
  <p:slideViewPr>
    <p:cSldViewPr snapToGrid="0" snapToObjects="1">
      <p:cViewPr varScale="1">
        <p:scale>
          <a:sx n="57" d="100"/>
          <a:sy n="57" d="100"/>
        </p:scale>
        <p:origin x="104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68791-4812-F74C-B9E2-F90EB7A802CB}" type="datetimeFigureOut">
              <a:rPr lang="en-US" smtClean="0"/>
              <a:t>9/27/16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9E817-210F-0247-A085-96A947045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7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4,5,6</a:t>
            </a:r>
            <a:r>
              <a:rPr lang="en-US" baseline="0" dirty="0" smtClean="0"/>
              <a:t> have students build numbers with </a:t>
            </a:r>
            <a:r>
              <a:rPr lang="en-US" baseline="0" smtClean="0"/>
              <a:t>manipulatives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51B2A-96CD-4E4D-8329-68E12B27B6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49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A277-01B1-EE4B-B124-EC3B6C6ABF64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498A-07C4-7643-A0FD-04DB124D9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05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A277-01B1-EE4B-B124-EC3B6C6ABF64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498A-07C4-7643-A0FD-04DB124D9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57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A277-01B1-EE4B-B124-EC3B6C6ABF64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498A-07C4-7643-A0FD-04DB124D9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17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A277-01B1-EE4B-B124-EC3B6C6ABF64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498A-07C4-7643-A0FD-04DB124D9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9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A277-01B1-EE4B-B124-EC3B6C6ABF64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498A-07C4-7643-A0FD-04DB124D9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A277-01B1-EE4B-B124-EC3B6C6ABF64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498A-07C4-7643-A0FD-04DB124D9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8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A277-01B1-EE4B-B124-EC3B6C6ABF64}" type="datetimeFigureOut">
              <a:rPr lang="en-US" smtClean="0"/>
              <a:t>9/27/16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498A-07C4-7643-A0FD-04DB124D9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92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A277-01B1-EE4B-B124-EC3B6C6ABF64}" type="datetimeFigureOut">
              <a:rPr lang="en-US" smtClean="0"/>
              <a:t>9/27/16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498A-07C4-7643-A0FD-04DB124D9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4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A277-01B1-EE4B-B124-EC3B6C6ABF64}" type="datetimeFigureOut">
              <a:rPr lang="en-US" smtClean="0"/>
              <a:t>9/27/16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498A-07C4-7643-A0FD-04DB124D9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A277-01B1-EE4B-B124-EC3B6C6ABF64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498A-07C4-7643-A0FD-04DB124D9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4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A277-01B1-EE4B-B124-EC3B6C6ABF64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498A-07C4-7643-A0FD-04DB124D9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07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AA277-01B1-EE4B-B124-EC3B6C6ABF64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0498A-07C4-7643-A0FD-04DB124D9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8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112733"/>
              </p:ext>
            </p:extLst>
          </p:nvPr>
        </p:nvGraphicFramePr>
        <p:xfrm>
          <a:off x="503466" y="476249"/>
          <a:ext cx="8143875" cy="59213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43875"/>
              </a:tblGrid>
              <a:tr h="1973792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</a:t>
                      </a:r>
                      <a:r>
                        <a:rPr lang="en-US" dirty="0" smtClean="0">
                          <a:solidFill>
                            <a:srgbClr val="FFBF47"/>
                          </a:solidFill>
                        </a:rPr>
                        <a:t>  </a:t>
                      </a:r>
                      <a:r>
                        <a:rPr lang="en-US" sz="2800" b="1" i="0" dirty="0" smtClean="0">
                          <a:solidFill>
                            <a:srgbClr val="FFBF47"/>
                          </a:solidFill>
                        </a:rPr>
                        <a:t>2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dirty="0" smtClean="0"/>
                        <a:t>                                               </a:t>
                      </a:r>
                      <a:r>
                        <a:rPr lang="en-US" sz="2800" b="1" dirty="0" smtClean="0">
                          <a:solidFill>
                            <a:srgbClr val="FFBF47"/>
                          </a:solidFill>
                        </a:rPr>
                        <a:t>3</a:t>
                      </a:r>
                      <a:endParaRPr lang="en-US" sz="2800" b="1" dirty="0">
                        <a:solidFill>
                          <a:srgbClr val="FFBF47"/>
                        </a:solidFill>
                      </a:endParaRPr>
                    </a:p>
                  </a:txBody>
                  <a:tcPr/>
                </a:tc>
              </a:tr>
              <a:tr h="1973792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</a:t>
                      </a:r>
                      <a:r>
                        <a:rPr lang="en-US" sz="2800" b="1" dirty="0" smtClean="0">
                          <a:solidFill>
                            <a:srgbClr val="7442A2"/>
                          </a:solidFill>
                        </a:rPr>
                        <a:t>  3</a:t>
                      </a:r>
                      <a:endParaRPr lang="en-US" sz="2800" b="1" dirty="0">
                        <a:solidFill>
                          <a:srgbClr val="7442A2"/>
                        </a:solidFill>
                      </a:endParaRPr>
                    </a:p>
                  </a:txBody>
                  <a:tcPr/>
                </a:tc>
              </a:tr>
              <a:tr h="1973792">
                <a:tc>
                  <a:txBody>
                    <a:bodyPr/>
                    <a:lstStyle/>
                    <a:p>
                      <a:pPr algn="ctr"/>
                      <a:r>
                        <a:rPr lang="en-US" sz="8800" dirty="0" smtClean="0">
                          <a:solidFill>
                            <a:srgbClr val="FF00FF"/>
                          </a:solidFill>
                        </a:rPr>
                        <a:t>4          5         6</a:t>
                      </a:r>
                      <a:endParaRPr lang="en-US" sz="8800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309" y="1097710"/>
            <a:ext cx="685281" cy="68528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3990" y="1097710"/>
            <a:ext cx="685281" cy="6852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4561" y="1097710"/>
            <a:ext cx="685281" cy="68528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8363" y="1097710"/>
            <a:ext cx="685281" cy="68528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3742" y="1097710"/>
            <a:ext cx="685281" cy="68528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2922" y="712016"/>
            <a:ext cx="685281" cy="68528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1271" y="712016"/>
            <a:ext cx="685281" cy="68528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2922" y="1440350"/>
            <a:ext cx="685281" cy="68528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1271" y="1440350"/>
            <a:ext cx="685281" cy="68528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389" y="2970992"/>
            <a:ext cx="733840" cy="73384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4670" y="2970992"/>
            <a:ext cx="733840" cy="73384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2898" y="2970992"/>
            <a:ext cx="733840" cy="73384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3078" y="2491371"/>
            <a:ext cx="733840" cy="73384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6724" y="3337912"/>
            <a:ext cx="733840" cy="73384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0297" y="2491371"/>
            <a:ext cx="733840" cy="73384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2020" y="3337912"/>
            <a:ext cx="733840" cy="73384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5196" y="2494720"/>
            <a:ext cx="733840" cy="73384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1271" y="2495437"/>
            <a:ext cx="733840" cy="73384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1283" y="3225211"/>
            <a:ext cx="733840" cy="73384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2114" y="3595480"/>
            <a:ext cx="733840" cy="73384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5123" y="3592131"/>
            <a:ext cx="733840" cy="73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967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</Words>
  <Application>Microsoft Macintosh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Central Union Elementary School District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CUESD</dc:creator>
  <cp:lastModifiedBy>Microsoft Office User</cp:lastModifiedBy>
  <cp:revision>3</cp:revision>
  <dcterms:created xsi:type="dcterms:W3CDTF">2016-09-27T18:05:48Z</dcterms:created>
  <dcterms:modified xsi:type="dcterms:W3CDTF">2016-09-27T20:13:44Z</dcterms:modified>
</cp:coreProperties>
</file>