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2819"/>
  </p:normalViewPr>
  <p:slideViewPr>
    <p:cSldViewPr snapToGrid="0" snapToObjects="1">
      <p:cViewPr>
        <p:scale>
          <a:sx n="59" d="100"/>
          <a:sy n="59" d="100"/>
        </p:scale>
        <p:origin x="1000" y="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70AA5-7DB6-F844-B4FE-CB646A4A0C93}" type="datetimeFigureOut">
              <a:rPr lang="en-US" smtClean="0"/>
              <a:t>9/27/16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51B2A-96CD-4E4D-8329-68E12B2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9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51B2A-96CD-4E4D-8329-68E12B27B6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49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3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6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7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1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5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4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5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9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3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9E672-3942-4A48-B0D0-B4F9684090EE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D08B6-5250-4F44-B651-01E8A33BA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7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439922"/>
              </p:ext>
            </p:extLst>
          </p:nvPr>
        </p:nvGraphicFramePr>
        <p:xfrm>
          <a:off x="503466" y="476249"/>
          <a:ext cx="8143875" cy="5921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3875"/>
              </a:tblGrid>
              <a:tr h="19737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737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73792">
                <a:tc>
                  <a:txBody>
                    <a:bodyPr/>
                    <a:lstStyle/>
                    <a:p>
                      <a:pPr algn="ctr"/>
                      <a:r>
                        <a:rPr lang="en-US" sz="8800" dirty="0" smtClean="0">
                          <a:solidFill>
                            <a:srgbClr val="FF00FF"/>
                          </a:solidFill>
                        </a:rPr>
                        <a:t>4          5         6</a:t>
                      </a:r>
                      <a:endParaRPr lang="en-US" sz="8800" dirty="0">
                        <a:solidFill>
                          <a:srgbClr val="FF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09" y="1097710"/>
            <a:ext cx="685281" cy="68528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990" y="1097710"/>
            <a:ext cx="685281" cy="68528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61" y="1097710"/>
            <a:ext cx="685281" cy="68528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8363" y="1097710"/>
            <a:ext cx="685281" cy="68528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3742" y="1097710"/>
            <a:ext cx="685281" cy="68528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2922" y="712016"/>
            <a:ext cx="685281" cy="68528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271" y="712016"/>
            <a:ext cx="685281" cy="68528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2922" y="1440350"/>
            <a:ext cx="685281" cy="68528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271" y="1440350"/>
            <a:ext cx="685281" cy="68528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389" y="2861640"/>
            <a:ext cx="733840" cy="73384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4670" y="2861640"/>
            <a:ext cx="733840" cy="73384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2898" y="2861640"/>
            <a:ext cx="733840" cy="73384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3078" y="2491371"/>
            <a:ext cx="733840" cy="73384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6724" y="3337912"/>
            <a:ext cx="733840" cy="73384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0297" y="2491371"/>
            <a:ext cx="733840" cy="73384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2020" y="3337912"/>
            <a:ext cx="733840" cy="73384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5196" y="2494720"/>
            <a:ext cx="733840" cy="73384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1271" y="2495437"/>
            <a:ext cx="733840" cy="73384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1283" y="3225211"/>
            <a:ext cx="733840" cy="73384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2114" y="3595480"/>
            <a:ext cx="733840" cy="73384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5123" y="3592131"/>
            <a:ext cx="733840" cy="73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614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Central Union Elementary School District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CUESD</dc:creator>
  <cp:lastModifiedBy>Microsoft Office User</cp:lastModifiedBy>
  <cp:revision>6</cp:revision>
  <dcterms:created xsi:type="dcterms:W3CDTF">2016-09-27T17:17:15Z</dcterms:created>
  <dcterms:modified xsi:type="dcterms:W3CDTF">2016-09-27T20:13:17Z</dcterms:modified>
</cp:coreProperties>
</file>