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2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92819"/>
  </p:normalViewPr>
  <p:slideViewPr>
    <p:cSldViewPr snapToGrid="0" snapToObjects="1">
      <p:cViewPr varScale="1">
        <p:scale>
          <a:sx n="57" d="100"/>
          <a:sy n="57" d="100"/>
        </p:scale>
        <p:origin x="1040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C6431C-229E-E946-9F61-C18A0F81D246}" type="datetimeFigureOut">
              <a:rPr lang="en-US" smtClean="0"/>
              <a:t>9/27/16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056FCA-6846-764B-B63C-B3AB8488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456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056FCA-6846-764B-B63C-B3AB84886C7C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014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1744-E1E7-8443-965F-016AB4C4E5A8}" type="datetimeFigureOut">
              <a:rPr lang="en-US" smtClean="0"/>
              <a:t>9/27/16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5F6CE-86AF-DA46-B33B-52337AF1C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559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1744-E1E7-8443-965F-016AB4C4E5A8}" type="datetimeFigureOut">
              <a:rPr lang="en-US" smtClean="0"/>
              <a:t>9/27/16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5F6CE-86AF-DA46-B33B-52337AF1C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61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1744-E1E7-8443-965F-016AB4C4E5A8}" type="datetimeFigureOut">
              <a:rPr lang="en-US" smtClean="0"/>
              <a:t>9/27/16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5F6CE-86AF-DA46-B33B-52337AF1C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036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1744-E1E7-8443-965F-016AB4C4E5A8}" type="datetimeFigureOut">
              <a:rPr lang="en-US" smtClean="0"/>
              <a:t>9/27/16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5F6CE-86AF-DA46-B33B-52337AF1C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599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1744-E1E7-8443-965F-016AB4C4E5A8}" type="datetimeFigureOut">
              <a:rPr lang="en-US" smtClean="0"/>
              <a:t>9/27/16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5F6CE-86AF-DA46-B33B-52337AF1C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415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1744-E1E7-8443-965F-016AB4C4E5A8}" type="datetimeFigureOut">
              <a:rPr lang="en-US" smtClean="0"/>
              <a:t>9/27/16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5F6CE-86AF-DA46-B33B-52337AF1C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374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1744-E1E7-8443-965F-016AB4C4E5A8}" type="datetimeFigureOut">
              <a:rPr lang="en-US" smtClean="0"/>
              <a:t>9/27/16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5F6CE-86AF-DA46-B33B-52337AF1C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539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1744-E1E7-8443-965F-016AB4C4E5A8}" type="datetimeFigureOut">
              <a:rPr lang="en-US" smtClean="0"/>
              <a:t>9/27/16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5F6CE-86AF-DA46-B33B-52337AF1C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735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1744-E1E7-8443-965F-016AB4C4E5A8}" type="datetimeFigureOut">
              <a:rPr lang="en-US" smtClean="0"/>
              <a:t>9/27/16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5F6CE-86AF-DA46-B33B-52337AF1C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559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1744-E1E7-8443-965F-016AB4C4E5A8}" type="datetimeFigureOut">
              <a:rPr lang="en-US" smtClean="0"/>
              <a:t>9/27/16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5F6CE-86AF-DA46-B33B-52337AF1C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333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1744-E1E7-8443-965F-016AB4C4E5A8}" type="datetimeFigureOut">
              <a:rPr lang="en-US" smtClean="0"/>
              <a:t>9/27/16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5F6CE-86AF-DA46-B33B-52337AF1C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039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E1744-E1E7-8443-965F-016AB4C4E5A8}" type="datetimeFigureOut">
              <a:rPr lang="en-US" smtClean="0"/>
              <a:t>9/27/16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5F6CE-86AF-DA46-B33B-52337AF1C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416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1300" y="2882900"/>
            <a:ext cx="1028700" cy="107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793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975" y="596900"/>
            <a:ext cx="1028700" cy="1079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0" y="596900"/>
            <a:ext cx="1028700" cy="1079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0" y="4495800"/>
            <a:ext cx="1028700" cy="10795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500" y="4337050"/>
            <a:ext cx="1028700" cy="10795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0050" y="2533650"/>
            <a:ext cx="1028700" cy="10795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9075" y="4495800"/>
            <a:ext cx="1028700" cy="10795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6700" y="596900"/>
            <a:ext cx="1028700" cy="10795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9075" y="596900"/>
            <a:ext cx="1028700" cy="10795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6700" y="4495800"/>
            <a:ext cx="1028700" cy="10795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5125" y="2533650"/>
            <a:ext cx="1028700" cy="107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19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1300" y="2882900"/>
            <a:ext cx="1028700" cy="10795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55625" y="4365625"/>
            <a:ext cx="1270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dirty="0" smtClean="0">
                <a:latin typeface="+mj-lt"/>
                <a:cs typeface="Lucida Sans"/>
              </a:rPr>
              <a:t>1</a:t>
            </a:r>
            <a:endParaRPr lang="en-US" sz="12000" dirty="0">
              <a:latin typeface="+mj-lt"/>
              <a:cs typeface="Lucida Sans"/>
            </a:endParaRPr>
          </a:p>
        </p:txBody>
      </p:sp>
    </p:spTree>
    <p:extLst>
      <p:ext uri="{BB962C8B-B14F-4D97-AF65-F5344CB8AC3E}">
        <p14:creationId xmlns:p14="http://schemas.microsoft.com/office/powerpoint/2010/main" val="86972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7175" y="1803400"/>
            <a:ext cx="1028700" cy="1079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5075" y="3406775"/>
            <a:ext cx="1028700" cy="10795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84682" y="4575175"/>
            <a:ext cx="964627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0" dirty="0" smtClean="0">
                <a:cs typeface="Lucida Sans"/>
              </a:rPr>
              <a:t>2</a:t>
            </a:r>
            <a:endParaRPr lang="en-US" sz="12000" dirty="0">
              <a:cs typeface="Lucida Sans"/>
            </a:endParaRPr>
          </a:p>
        </p:txBody>
      </p:sp>
    </p:spTree>
    <p:extLst>
      <p:ext uri="{BB962C8B-B14F-4D97-AF65-F5344CB8AC3E}">
        <p14:creationId xmlns:p14="http://schemas.microsoft.com/office/powerpoint/2010/main" val="179277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7175" y="1136650"/>
            <a:ext cx="1028700" cy="1079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0950" y="2692400"/>
            <a:ext cx="1028700" cy="1079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5975" y="4210050"/>
            <a:ext cx="1028700" cy="10795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48182" y="4342795"/>
            <a:ext cx="964627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0" dirty="0">
                <a:cs typeface="Lucida Sans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31774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0275" y="1136650"/>
            <a:ext cx="1028700" cy="1079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5975" y="1136650"/>
            <a:ext cx="1028700" cy="1079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5975" y="4210050"/>
            <a:ext cx="1028700" cy="10795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3950" y="4210050"/>
            <a:ext cx="1028700" cy="10795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70432" y="4326920"/>
            <a:ext cx="964627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0" dirty="0" smtClean="0">
                <a:cs typeface="Lucida Sans"/>
              </a:rPr>
              <a:t>4</a:t>
            </a:r>
            <a:endParaRPr lang="en-US" sz="12000" dirty="0">
              <a:cs typeface="Lucida Sans"/>
            </a:endParaRPr>
          </a:p>
        </p:txBody>
      </p:sp>
    </p:spTree>
    <p:extLst>
      <p:ext uri="{BB962C8B-B14F-4D97-AF65-F5344CB8AC3E}">
        <p14:creationId xmlns:p14="http://schemas.microsoft.com/office/powerpoint/2010/main" val="396089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9450" y="1136650"/>
            <a:ext cx="1028700" cy="1079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5975" y="1136650"/>
            <a:ext cx="1028700" cy="1079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5975" y="4035425"/>
            <a:ext cx="1028700" cy="10795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9450" y="4035425"/>
            <a:ext cx="1028700" cy="10795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0950" y="2692400"/>
            <a:ext cx="1028700" cy="10795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37057" y="4422170"/>
            <a:ext cx="964627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0" dirty="0" smtClean="0">
                <a:cs typeface="Lucida Sans"/>
              </a:rPr>
              <a:t>5</a:t>
            </a:r>
            <a:endParaRPr lang="en-US" sz="12000" dirty="0">
              <a:cs typeface="Lucida Sans"/>
            </a:endParaRPr>
          </a:p>
        </p:txBody>
      </p:sp>
    </p:spTree>
    <p:extLst>
      <p:ext uri="{BB962C8B-B14F-4D97-AF65-F5344CB8AC3E}">
        <p14:creationId xmlns:p14="http://schemas.microsoft.com/office/powerpoint/2010/main" val="429013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7425" y="622300"/>
            <a:ext cx="1028700" cy="1079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5975" y="622300"/>
            <a:ext cx="1028700" cy="1079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5975" y="4622800"/>
            <a:ext cx="1028700" cy="10795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7425" y="4622800"/>
            <a:ext cx="1028700" cy="10795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7425" y="2533650"/>
            <a:ext cx="1028700" cy="10795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5975" y="2533650"/>
            <a:ext cx="1028700" cy="10795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21182" y="4311045"/>
            <a:ext cx="964627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0" dirty="0" smtClean="0">
                <a:cs typeface="Lucida Sans"/>
              </a:rPr>
              <a:t>6</a:t>
            </a:r>
            <a:endParaRPr lang="en-US" sz="12000" dirty="0">
              <a:cs typeface="Lucida Sans"/>
            </a:endParaRPr>
          </a:p>
        </p:txBody>
      </p:sp>
    </p:spTree>
    <p:extLst>
      <p:ext uri="{BB962C8B-B14F-4D97-AF65-F5344CB8AC3E}">
        <p14:creationId xmlns:p14="http://schemas.microsoft.com/office/powerpoint/2010/main" val="1350468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3075" y="596900"/>
            <a:ext cx="1028700" cy="1079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7350" y="596900"/>
            <a:ext cx="1028700" cy="1079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7350" y="4622800"/>
            <a:ext cx="1028700" cy="10795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3075" y="4622800"/>
            <a:ext cx="1028700" cy="10795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3075" y="2533650"/>
            <a:ext cx="1028700" cy="10795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7350" y="2533650"/>
            <a:ext cx="1028700" cy="10795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4200" y="2533650"/>
            <a:ext cx="1028700" cy="10795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48182" y="4469795"/>
            <a:ext cx="964627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0" dirty="0" smtClean="0">
                <a:cs typeface="Lucida Sans"/>
              </a:rPr>
              <a:t>7</a:t>
            </a:r>
            <a:endParaRPr lang="en-US" sz="12000" dirty="0">
              <a:cs typeface="Lucida Sans"/>
            </a:endParaRPr>
          </a:p>
        </p:txBody>
      </p:sp>
    </p:spTree>
    <p:extLst>
      <p:ext uri="{BB962C8B-B14F-4D97-AF65-F5344CB8AC3E}">
        <p14:creationId xmlns:p14="http://schemas.microsoft.com/office/powerpoint/2010/main" val="323921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3075" y="596900"/>
            <a:ext cx="1028700" cy="1079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7350" y="596900"/>
            <a:ext cx="1028700" cy="1079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7350" y="4622800"/>
            <a:ext cx="1028700" cy="10795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3075" y="4622800"/>
            <a:ext cx="1028700" cy="10795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3075" y="2533650"/>
            <a:ext cx="1028700" cy="10795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7350" y="2533650"/>
            <a:ext cx="1028700" cy="10795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1200" y="2247900"/>
            <a:ext cx="1028700" cy="10795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1200" y="3787775"/>
            <a:ext cx="1028700" cy="10795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11682" y="4082445"/>
            <a:ext cx="964627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0" dirty="0">
                <a:cs typeface="Lucida Sans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85529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8627" y="914400"/>
            <a:ext cx="1028700" cy="1079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6200" y="787400"/>
            <a:ext cx="1028700" cy="1079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6200" y="4606925"/>
            <a:ext cx="1028700" cy="10795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177" y="4625975"/>
            <a:ext cx="1028700" cy="10795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0300" y="2590800"/>
            <a:ext cx="1028700" cy="10795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8325" y="3670300"/>
            <a:ext cx="1028700" cy="10795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6700" y="1993900"/>
            <a:ext cx="1028700" cy="10795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8325" y="1993900"/>
            <a:ext cx="1028700" cy="10795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6700" y="3670300"/>
            <a:ext cx="1028700" cy="10795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54000" y="4349145"/>
            <a:ext cx="964627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0" dirty="0" smtClean="0">
                <a:cs typeface="Lucida Sans"/>
              </a:rPr>
              <a:t>9</a:t>
            </a:r>
            <a:endParaRPr lang="en-US" sz="12000" dirty="0">
              <a:cs typeface="Lucida Sans"/>
            </a:endParaRPr>
          </a:p>
        </p:txBody>
      </p:sp>
    </p:spTree>
    <p:extLst>
      <p:ext uri="{BB962C8B-B14F-4D97-AF65-F5344CB8AC3E}">
        <p14:creationId xmlns:p14="http://schemas.microsoft.com/office/powerpoint/2010/main" val="262066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7175" y="1803400"/>
            <a:ext cx="1028700" cy="1079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5075" y="3406775"/>
            <a:ext cx="1028700" cy="107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85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975" y="374650"/>
            <a:ext cx="1028700" cy="1079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8750" y="374650"/>
            <a:ext cx="1028700" cy="1079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8750" y="3613150"/>
            <a:ext cx="1028700" cy="10795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500" y="3613150"/>
            <a:ext cx="1028700" cy="10795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0050" y="1993900"/>
            <a:ext cx="1028700" cy="10795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37200" y="3613150"/>
            <a:ext cx="1028700" cy="10795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6700" y="374650"/>
            <a:ext cx="1028700" cy="10795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9075" y="374650"/>
            <a:ext cx="1028700" cy="10795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6700" y="3613150"/>
            <a:ext cx="1028700" cy="10795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5125" y="1993900"/>
            <a:ext cx="1028700" cy="10795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41362" y="4725333"/>
            <a:ext cx="1744588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0" dirty="0" smtClean="0">
                <a:cs typeface="Lucida Sans"/>
              </a:rPr>
              <a:t>10</a:t>
            </a:r>
            <a:endParaRPr lang="en-US" sz="12000" dirty="0">
              <a:cs typeface="Lucida Sans"/>
            </a:endParaRPr>
          </a:p>
        </p:txBody>
      </p:sp>
    </p:spTree>
    <p:extLst>
      <p:ext uri="{BB962C8B-B14F-4D97-AF65-F5344CB8AC3E}">
        <p14:creationId xmlns:p14="http://schemas.microsoft.com/office/powerpoint/2010/main" val="316244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0000" dirty="0" smtClean="0"/>
              <a:t>1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69552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0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74707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0000" dirty="0" smtClean="0"/>
              <a:t>3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217731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00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95374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0000" dirty="0" smtClean="0"/>
              <a:t>5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44224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0000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50874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0000" dirty="0" smtClean="0"/>
              <a:t>7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278862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0000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427655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0000" dirty="0" smtClean="0"/>
              <a:t>9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51987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7175" y="1136650"/>
            <a:ext cx="1028700" cy="1079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0950" y="2692400"/>
            <a:ext cx="1028700" cy="1079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5975" y="4210050"/>
            <a:ext cx="1028700" cy="107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51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0000" dirty="0" smtClean="0"/>
              <a:t>10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104824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7175" y="1136650"/>
            <a:ext cx="1028700" cy="1079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5975" y="1136650"/>
            <a:ext cx="1028700" cy="1079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5975" y="4210050"/>
            <a:ext cx="1028700" cy="10795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3075" y="4210050"/>
            <a:ext cx="1028700" cy="107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27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7175" y="1136650"/>
            <a:ext cx="1028700" cy="1079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5975" y="1136650"/>
            <a:ext cx="1028700" cy="1079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5975" y="4210050"/>
            <a:ext cx="1028700" cy="10795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3075" y="4210050"/>
            <a:ext cx="1028700" cy="10795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0950" y="2692400"/>
            <a:ext cx="1028700" cy="107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86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3075" y="622300"/>
            <a:ext cx="1028700" cy="1079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5975" y="622300"/>
            <a:ext cx="1028700" cy="1079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5975" y="4622800"/>
            <a:ext cx="1028700" cy="10795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3075" y="4622800"/>
            <a:ext cx="1028700" cy="10795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3075" y="2533650"/>
            <a:ext cx="1028700" cy="10795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5975" y="2533650"/>
            <a:ext cx="1028700" cy="107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16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3075" y="596900"/>
            <a:ext cx="1028700" cy="1079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7350" y="596900"/>
            <a:ext cx="1028700" cy="1079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7350" y="4622800"/>
            <a:ext cx="1028700" cy="10795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3075" y="4622800"/>
            <a:ext cx="1028700" cy="10795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3075" y="2533650"/>
            <a:ext cx="1028700" cy="10795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7350" y="2533650"/>
            <a:ext cx="1028700" cy="10795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4200" y="2533650"/>
            <a:ext cx="1028700" cy="107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07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3075" y="596900"/>
            <a:ext cx="1028700" cy="1079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7350" y="596900"/>
            <a:ext cx="1028700" cy="1079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7350" y="4622800"/>
            <a:ext cx="1028700" cy="10795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3075" y="4622800"/>
            <a:ext cx="1028700" cy="10795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3075" y="2533650"/>
            <a:ext cx="1028700" cy="10795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7350" y="2533650"/>
            <a:ext cx="1028700" cy="10795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1200" y="2247900"/>
            <a:ext cx="1028700" cy="10795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1200" y="3787775"/>
            <a:ext cx="1028700" cy="107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451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975" y="596900"/>
            <a:ext cx="1028700" cy="1079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0" y="596900"/>
            <a:ext cx="1028700" cy="1079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0" y="4495800"/>
            <a:ext cx="1028700" cy="10795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500" y="4337050"/>
            <a:ext cx="1028700" cy="10795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0050" y="2533650"/>
            <a:ext cx="1028700" cy="10795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8325" y="3670300"/>
            <a:ext cx="1028700" cy="10795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6700" y="1993900"/>
            <a:ext cx="1028700" cy="10795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8325" y="1993900"/>
            <a:ext cx="1028700" cy="10795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6700" y="3670300"/>
            <a:ext cx="1028700" cy="107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5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21</Words>
  <Application>Microsoft Macintosh PowerPoint</Application>
  <PresentationFormat>On-screen Show (4:3)</PresentationFormat>
  <Paragraphs>21</Paragraphs>
  <Slides>30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Calibri</vt:lpstr>
      <vt:lpstr>Lucida Sans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Central Union Elementary School District</Company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CUESD</dc:creator>
  <cp:lastModifiedBy>Microsoft Office User</cp:lastModifiedBy>
  <cp:revision>4</cp:revision>
  <dcterms:created xsi:type="dcterms:W3CDTF">2016-09-27T16:28:22Z</dcterms:created>
  <dcterms:modified xsi:type="dcterms:W3CDTF">2016-09-27T20:12:53Z</dcterms:modified>
</cp:coreProperties>
</file>